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512-1EE1-4E86-AC03-A52E8FED0F9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6F9D-25B3-49B3-A14B-85EE9723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8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512-1EE1-4E86-AC03-A52E8FED0F9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6F9D-25B3-49B3-A14B-85EE9723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1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512-1EE1-4E86-AC03-A52E8FED0F9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6F9D-25B3-49B3-A14B-85EE9723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6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512-1EE1-4E86-AC03-A52E8FED0F9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6F9D-25B3-49B3-A14B-85EE9723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512-1EE1-4E86-AC03-A52E8FED0F9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6F9D-25B3-49B3-A14B-85EE9723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1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512-1EE1-4E86-AC03-A52E8FED0F9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6F9D-25B3-49B3-A14B-85EE9723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82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512-1EE1-4E86-AC03-A52E8FED0F9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6F9D-25B3-49B3-A14B-85EE9723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6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512-1EE1-4E86-AC03-A52E8FED0F9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6F9D-25B3-49B3-A14B-85EE9723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7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512-1EE1-4E86-AC03-A52E8FED0F9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6F9D-25B3-49B3-A14B-85EE9723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2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512-1EE1-4E86-AC03-A52E8FED0F9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6F9D-25B3-49B3-A14B-85EE9723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3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512-1EE1-4E86-AC03-A52E8FED0F9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6F9D-25B3-49B3-A14B-85EE9723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5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AE512-1EE1-4E86-AC03-A52E8FED0F9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6F9D-25B3-49B3-A14B-85EE9723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6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GAMCHIX CAPACITY BUILDING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INTERNET NUMBER RESOURCE MANAGEMENT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IPV4 AND IPV6 PLANNING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1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GAMCHIX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Are you Network or System Administrator?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Are you an IT Manager who wishes to refresh your knowledge of IP addressing, planning and management?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Are you a student struggling to understand Internet Numbers, IP addresses and </a:t>
            </a:r>
            <a:r>
              <a:rPr lang="en-US" dirty="0" err="1" smtClean="0"/>
              <a:t>Subnetting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Are you an aspiring Internet policy development or analyses expert but not from a technical </a:t>
            </a:r>
            <a:r>
              <a:rPr lang="en-US" dirty="0" err="1" smtClean="0"/>
              <a:t>backgound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73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If you answer YES to any of the questions above, then this session is for you.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GamChix</a:t>
            </a:r>
            <a:r>
              <a:rPr lang="en-US" dirty="0" smtClean="0"/>
              <a:t>, in collaboration with ISOC Gambia and University of the Gambia Computer Science Association ITCA is organizing a special session on IP Addressing and </a:t>
            </a:r>
            <a:r>
              <a:rPr lang="en-US" dirty="0" err="1" smtClean="0"/>
              <a:t>subnetting</a:t>
            </a:r>
            <a:r>
              <a:rPr lang="en-US" dirty="0" smtClean="0"/>
              <a:t> for Managers.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951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session will discuss Internet Number Resources with special focus on </a:t>
            </a:r>
            <a:r>
              <a:rPr lang="en-US" b="1" dirty="0" smtClean="0"/>
              <a:t>IPv4</a:t>
            </a:r>
            <a:r>
              <a:rPr lang="en-US" dirty="0" smtClean="0"/>
              <a:t> and </a:t>
            </a:r>
            <a:r>
              <a:rPr lang="en-US" b="1" dirty="0" smtClean="0"/>
              <a:t>IPv6</a:t>
            </a:r>
            <a:r>
              <a:rPr lang="en-US" dirty="0" smtClean="0"/>
              <a:t> Addressing.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is a highly interactive session that will discuss IP address flow from its source at ICANN, IANA to how it is allocated to the </a:t>
            </a:r>
            <a:r>
              <a:rPr lang="en-US" b="1" dirty="0" smtClean="0"/>
              <a:t>Regional Internet Registries</a:t>
            </a:r>
            <a:r>
              <a:rPr lang="en-US" dirty="0" smtClean="0"/>
              <a:t> like </a:t>
            </a:r>
            <a:r>
              <a:rPr lang="en-US" b="1" dirty="0" smtClean="0"/>
              <a:t>AFRINIC</a:t>
            </a:r>
            <a:r>
              <a:rPr lang="en-US" dirty="0" smtClean="0"/>
              <a:t> for Africa to the </a:t>
            </a:r>
            <a:r>
              <a:rPr lang="en-US" b="1" dirty="0" smtClean="0"/>
              <a:t>Local Internet Registries</a:t>
            </a:r>
            <a:r>
              <a:rPr lang="en-US" dirty="0" smtClean="0"/>
              <a:t> or </a:t>
            </a:r>
            <a:r>
              <a:rPr lang="en-US" b="1" dirty="0" smtClean="0"/>
              <a:t>ISPs</a:t>
            </a:r>
            <a:r>
              <a:rPr lang="en-US" dirty="0" smtClean="0"/>
              <a:t> like </a:t>
            </a:r>
            <a:r>
              <a:rPr lang="en-US" b="1" dirty="0" smtClean="0"/>
              <a:t>GAMTEL</a:t>
            </a:r>
            <a:r>
              <a:rPr lang="en-US" dirty="0" smtClean="0"/>
              <a:t> for Gambia and to the final Internet user like Amie </a:t>
            </a:r>
            <a:r>
              <a:rPr lang="en-US" dirty="0" err="1" smtClean="0"/>
              <a:t>Njie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56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TOPIC INCLUDE: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A brief History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How IP Addresses are Allocated from ICANN to Regional Internet Registries and to Local Internet Registries?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IPv4 Public </a:t>
            </a:r>
            <a:r>
              <a:rPr lang="en-US" dirty="0" err="1" smtClean="0"/>
              <a:t>vs</a:t>
            </a:r>
            <a:r>
              <a:rPr lang="en-US" dirty="0" smtClean="0"/>
              <a:t> Private Addresses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Reserved IPv4 Addresses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err="1" smtClean="0"/>
              <a:t>Subnetting</a:t>
            </a:r>
            <a:r>
              <a:rPr lang="en-US" dirty="0" smtClean="0"/>
              <a:t> and planning an IPv4 Network 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Default </a:t>
            </a:r>
            <a:r>
              <a:rPr lang="en-US" dirty="0" smtClean="0"/>
              <a:t>Subnet Masks and custom subnet Masks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The NAT process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Introduction to IPv6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1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INSTRUCTORS: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Mr. </a:t>
            </a:r>
            <a:r>
              <a:rPr lang="en-US" b="1" dirty="0" err="1" smtClean="0"/>
              <a:t>Alagie</a:t>
            </a:r>
            <a:r>
              <a:rPr lang="en-US" b="1" dirty="0" smtClean="0"/>
              <a:t> </a:t>
            </a:r>
            <a:r>
              <a:rPr lang="en-US" b="1" dirty="0" err="1" smtClean="0"/>
              <a:t>Ceesay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Network Engineer, </a:t>
            </a:r>
            <a:r>
              <a:rPr lang="en-US" dirty="0" err="1" smtClean="0"/>
              <a:t>AfNOGer</a:t>
            </a:r>
            <a:r>
              <a:rPr lang="en-US" dirty="0" smtClean="0"/>
              <a:t>, ICANN fellow, </a:t>
            </a:r>
          </a:p>
          <a:p>
            <a:pPr marL="0" indent="0">
              <a:buNone/>
            </a:pPr>
            <a:r>
              <a:rPr lang="en-US" dirty="0" smtClean="0"/>
              <a:t>ISOC Gambia Chapter Executive member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Mr. Kevin </a:t>
            </a:r>
            <a:r>
              <a:rPr lang="en-US" b="1" dirty="0" err="1" smtClean="0"/>
              <a:t>Chege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Internet Development Manager for Africa at</a:t>
            </a:r>
          </a:p>
          <a:p>
            <a:pPr marL="0" indent="0">
              <a:buNone/>
            </a:pPr>
            <a:r>
              <a:rPr lang="en-US" dirty="0" smtClean="0"/>
              <a:t>Internet Society</a:t>
            </a:r>
          </a:p>
          <a:p>
            <a:pPr marL="0" indent="0">
              <a:buNone/>
            </a:pPr>
            <a:r>
              <a:rPr lang="en-US" smtClean="0"/>
              <a:t>Network Engineer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AfNOG</a:t>
            </a:r>
            <a:r>
              <a:rPr lang="en-US" dirty="0" smtClean="0"/>
              <a:t> Instructor</a:t>
            </a:r>
          </a:p>
          <a:p>
            <a:pPr marL="0" indent="0">
              <a:buNone/>
            </a:pPr>
            <a:r>
              <a:rPr lang="en-US" dirty="0" err="1" smtClean="0"/>
              <a:t>IETF’er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TIME 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DATE: </a:t>
            </a:r>
            <a:r>
              <a:rPr lang="en-US" dirty="0" smtClean="0"/>
              <a:t>Saturday 24</a:t>
            </a:r>
            <a:r>
              <a:rPr lang="en-US" baseline="30000" dirty="0" smtClean="0"/>
              <a:t>th</a:t>
            </a:r>
            <a:r>
              <a:rPr lang="en-US" dirty="0" smtClean="0"/>
              <a:t> February</a:t>
            </a:r>
          </a:p>
          <a:p>
            <a:pPr marL="0" indent="0">
              <a:buNone/>
            </a:pPr>
            <a:r>
              <a:rPr lang="en-US" b="1" dirty="0" smtClean="0"/>
              <a:t>TIME: </a:t>
            </a:r>
            <a:r>
              <a:rPr lang="en-US" dirty="0" smtClean="0"/>
              <a:t>4 to 6pm UTC</a:t>
            </a:r>
          </a:p>
          <a:p>
            <a:pPr marL="0" indent="0">
              <a:buNone/>
            </a:pPr>
            <a:r>
              <a:rPr lang="en-US" b="1" dirty="0" smtClean="0"/>
              <a:t>VENUE: </a:t>
            </a:r>
            <a:r>
              <a:rPr lang="en-US" dirty="0" smtClean="0"/>
              <a:t>ISOC Gambia Chapter Hall in TANGO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REGISTRATION: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25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298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GAMCHIX CAPACITY BUILDING</vt:lpstr>
      <vt:lpstr>GAMCHIX</vt:lpstr>
      <vt:lpstr>PowerPoint Presentation</vt:lpstr>
      <vt:lpstr>PowerPoint Presentation</vt:lpstr>
      <vt:lpstr>PowerPoint Presentation</vt:lpstr>
      <vt:lpstr>DETAILS</vt:lpstr>
      <vt:lpstr>DATE TIME VENUE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 Core i7</dc:creator>
  <cp:lastModifiedBy>Intel Core i7</cp:lastModifiedBy>
  <cp:revision>10</cp:revision>
  <dcterms:created xsi:type="dcterms:W3CDTF">2018-02-13T03:28:07Z</dcterms:created>
  <dcterms:modified xsi:type="dcterms:W3CDTF">2018-02-13T04:28:59Z</dcterms:modified>
</cp:coreProperties>
</file>